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6858000" cy="9144000" type="screen4x3"/>
  <p:notesSz cx="6858000" cy="9144000"/>
  <p:defaultTextStyle>
    <a:defPPr>
      <a:defRPr lang="nl-NL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60" d="100"/>
          <a:sy n="60" d="100"/>
        </p:scale>
        <p:origin x="-1998" y="66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514350" y="2840568"/>
            <a:ext cx="5829300" cy="1960033"/>
          </a:xfrm>
        </p:spPr>
        <p:txBody>
          <a:bodyPr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>
          <a:xfrm>
            <a:off x="1028700" y="5181600"/>
            <a:ext cx="4800600" cy="23368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nl-NL" smtClean="0"/>
              <a:t>Klik om het opmaakprofiel van de modelondertitel te bewerken</a:t>
            </a:r>
            <a:endParaRPr lang="nl-NL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27B973-B76B-4329-AEAA-70D940F38A8E}" type="datetimeFigureOut">
              <a:rPr lang="nl-NL" smtClean="0"/>
              <a:t>2-7-2017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D5A94E-F49A-4794-B6D0-B0C533AEAA6E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27B973-B76B-4329-AEAA-70D940F38A8E}" type="datetimeFigureOut">
              <a:rPr lang="nl-NL" smtClean="0"/>
              <a:t>2-7-2017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D5A94E-F49A-4794-B6D0-B0C533AEAA6E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ek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541735" y="5875867"/>
            <a:ext cx="5829300" cy="1816100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tekst 2"/>
          <p:cNvSpPr>
            <a:spLocks noGrp="1"/>
          </p:cNvSpPr>
          <p:nvPr>
            <p:ph type="body" idx="1"/>
          </p:nvPr>
        </p:nvSpPr>
        <p:spPr>
          <a:xfrm>
            <a:off x="541735" y="3875618"/>
            <a:ext cx="5829300" cy="2000249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27B973-B76B-4329-AEAA-70D940F38A8E}" type="datetimeFigureOut">
              <a:rPr lang="nl-NL" smtClean="0"/>
              <a:t>2-7-2017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D5A94E-F49A-4794-B6D0-B0C533AEAA6E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nhoud van twe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inhoud 2"/>
          <p:cNvSpPr>
            <a:spLocks noGrp="1"/>
          </p:cNvSpPr>
          <p:nvPr>
            <p:ph sz="half" idx="1"/>
          </p:nvPr>
        </p:nvSpPr>
        <p:spPr>
          <a:xfrm>
            <a:off x="342900" y="2133601"/>
            <a:ext cx="3028950" cy="603461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4" name="Tijdelijke aanduiding voor inhoud 3"/>
          <p:cNvSpPr>
            <a:spLocks noGrp="1"/>
          </p:cNvSpPr>
          <p:nvPr>
            <p:ph sz="half" idx="2"/>
          </p:nvPr>
        </p:nvSpPr>
        <p:spPr>
          <a:xfrm>
            <a:off x="3486150" y="2133601"/>
            <a:ext cx="3028950" cy="603461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5" name="Tijdelijke aanduiding voo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27B973-B76B-4329-AEAA-70D940F38A8E}" type="datetimeFigureOut">
              <a:rPr lang="nl-NL" smtClean="0"/>
              <a:t>2-7-2017</a:t>
            </a:fld>
            <a:endParaRPr lang="nl-NL"/>
          </a:p>
        </p:txBody>
      </p:sp>
      <p:sp>
        <p:nvSpPr>
          <p:cNvPr id="6" name="Tijdelijke aanduiding voor voetteks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7" name="Tijdelijke aanduiding voor dia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D5A94E-F49A-4794-B6D0-B0C533AEAA6E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elijk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tekst 2"/>
          <p:cNvSpPr>
            <a:spLocks noGrp="1"/>
          </p:cNvSpPr>
          <p:nvPr>
            <p:ph type="body" idx="1"/>
          </p:nvPr>
        </p:nvSpPr>
        <p:spPr>
          <a:xfrm>
            <a:off x="342900" y="2046817"/>
            <a:ext cx="303014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4" name="Tijdelijke aanduiding voor inhoud 3"/>
          <p:cNvSpPr>
            <a:spLocks noGrp="1"/>
          </p:cNvSpPr>
          <p:nvPr>
            <p:ph sz="half" idx="2"/>
          </p:nvPr>
        </p:nvSpPr>
        <p:spPr>
          <a:xfrm>
            <a:off x="342900" y="2899833"/>
            <a:ext cx="303014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5" name="Tijdelijke aanduiding voor tekst 4"/>
          <p:cNvSpPr>
            <a:spLocks noGrp="1"/>
          </p:cNvSpPr>
          <p:nvPr>
            <p:ph type="body" sz="quarter" idx="3"/>
          </p:nvPr>
        </p:nvSpPr>
        <p:spPr>
          <a:xfrm>
            <a:off x="3483769" y="2046817"/>
            <a:ext cx="303133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6" name="Tijdelijke aanduiding voor inhoud 5"/>
          <p:cNvSpPr>
            <a:spLocks noGrp="1"/>
          </p:cNvSpPr>
          <p:nvPr>
            <p:ph sz="quarter" idx="4"/>
          </p:nvPr>
        </p:nvSpPr>
        <p:spPr>
          <a:xfrm>
            <a:off x="3483769" y="2899833"/>
            <a:ext cx="303133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7" name="Tijdelijke aanduiding voo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27B973-B76B-4329-AEAA-70D940F38A8E}" type="datetimeFigureOut">
              <a:rPr lang="nl-NL" smtClean="0"/>
              <a:t>2-7-2017</a:t>
            </a:fld>
            <a:endParaRPr lang="nl-NL"/>
          </a:p>
        </p:txBody>
      </p:sp>
      <p:sp>
        <p:nvSpPr>
          <p:cNvPr id="8" name="Tijdelijke aanduiding voor voetteks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9" name="Tijdelijke aanduiding voor dia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D5A94E-F49A-4794-B6D0-B0C533AEAA6E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Allee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27B973-B76B-4329-AEAA-70D940F38A8E}" type="datetimeFigureOut">
              <a:rPr lang="nl-NL" smtClean="0"/>
              <a:t>2-7-2017</a:t>
            </a:fld>
            <a:endParaRPr lang="nl-NL"/>
          </a:p>
        </p:txBody>
      </p:sp>
      <p:sp>
        <p:nvSpPr>
          <p:cNvPr id="4" name="Tijdelijke aanduiding voor voetteks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5" name="Tijdelijke aanduiding voor dia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D5A94E-F49A-4794-B6D0-B0C533AEAA6E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27B973-B76B-4329-AEAA-70D940F38A8E}" type="datetimeFigureOut">
              <a:rPr lang="nl-NL" smtClean="0"/>
              <a:t>2-7-2017</a:t>
            </a:fld>
            <a:endParaRPr lang="nl-NL"/>
          </a:p>
        </p:txBody>
      </p:sp>
      <p:sp>
        <p:nvSpPr>
          <p:cNvPr id="3" name="Tijdelijke aanduiding voor voetteks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D5A94E-F49A-4794-B6D0-B0C533AEAA6E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oud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342900" y="364067"/>
            <a:ext cx="2256235" cy="154940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>
          <a:xfrm>
            <a:off x="2681287" y="364067"/>
            <a:ext cx="3833813" cy="7804151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half" idx="2"/>
          </p:nvPr>
        </p:nvSpPr>
        <p:spPr>
          <a:xfrm>
            <a:off x="342900" y="1913467"/>
            <a:ext cx="2256235" cy="6254751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5" name="Tijdelijke aanduiding voo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27B973-B76B-4329-AEAA-70D940F38A8E}" type="datetimeFigureOut">
              <a:rPr lang="nl-NL" smtClean="0"/>
              <a:t>2-7-2017</a:t>
            </a:fld>
            <a:endParaRPr lang="nl-NL"/>
          </a:p>
        </p:txBody>
      </p:sp>
      <p:sp>
        <p:nvSpPr>
          <p:cNvPr id="6" name="Tijdelijke aanduiding voor voetteks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7" name="Tijdelijke aanduiding voor dia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D5A94E-F49A-4794-B6D0-B0C533AEAA6E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1344216" y="6400800"/>
            <a:ext cx="4114800" cy="755651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afbeelding 2"/>
          <p:cNvSpPr>
            <a:spLocks noGrp="1"/>
          </p:cNvSpPr>
          <p:nvPr>
            <p:ph type="pic" idx="1"/>
          </p:nvPr>
        </p:nvSpPr>
        <p:spPr>
          <a:xfrm>
            <a:off x="1344216" y="817033"/>
            <a:ext cx="4114800" cy="54864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nl-NL"/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half" idx="2"/>
          </p:nvPr>
        </p:nvSpPr>
        <p:spPr>
          <a:xfrm>
            <a:off x="1344216" y="7156451"/>
            <a:ext cx="4114800" cy="107314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5" name="Tijdelijke aanduiding voo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27B973-B76B-4329-AEAA-70D940F38A8E}" type="datetimeFigureOut">
              <a:rPr lang="nl-NL" smtClean="0"/>
              <a:t>2-7-2017</a:t>
            </a:fld>
            <a:endParaRPr lang="nl-NL"/>
          </a:p>
        </p:txBody>
      </p:sp>
      <p:sp>
        <p:nvSpPr>
          <p:cNvPr id="6" name="Tijdelijke aanduiding voor voetteks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7" name="Tijdelijke aanduiding voor dia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D5A94E-F49A-4794-B6D0-B0C533AEAA6E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en verticale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verticale teks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27B973-B76B-4329-AEAA-70D940F38A8E}" type="datetimeFigureOut">
              <a:rPr lang="nl-NL" smtClean="0"/>
              <a:t>2-7-2017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D5A94E-F49A-4794-B6D0-B0C533AEAA6E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e titel en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e titel 1"/>
          <p:cNvSpPr>
            <a:spLocks noGrp="1"/>
          </p:cNvSpPr>
          <p:nvPr>
            <p:ph type="title" orient="vert"/>
          </p:nvPr>
        </p:nvSpPr>
        <p:spPr>
          <a:xfrm>
            <a:off x="4972050" y="366185"/>
            <a:ext cx="1543050" cy="7802033"/>
          </a:xfrm>
        </p:spPr>
        <p:txBody>
          <a:bodyPr vert="eaVert"/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verticale tekst 2"/>
          <p:cNvSpPr>
            <a:spLocks noGrp="1"/>
          </p:cNvSpPr>
          <p:nvPr>
            <p:ph type="body" orient="vert" idx="1"/>
          </p:nvPr>
        </p:nvSpPr>
        <p:spPr>
          <a:xfrm>
            <a:off x="342900" y="366185"/>
            <a:ext cx="4514850" cy="7802033"/>
          </a:xfrm>
        </p:spPr>
        <p:txBody>
          <a:bodyPr vert="eaVert"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27B973-B76B-4329-AEAA-70D940F38A8E}" type="datetimeFigureOut">
              <a:rPr lang="nl-NL" smtClean="0"/>
              <a:t>2-7-2017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D5A94E-F49A-4794-B6D0-B0C533AEAA6E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titel 1"/>
          <p:cNvSpPr>
            <a:spLocks noGrp="1"/>
          </p:cNvSpPr>
          <p:nvPr>
            <p:ph type="title"/>
          </p:nvPr>
        </p:nvSpPr>
        <p:spPr>
          <a:xfrm>
            <a:off x="342900" y="366184"/>
            <a:ext cx="6172200" cy="1524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l-NL" smtClean="0"/>
              <a:t>Klik om de stijl te bewerken</a:t>
            </a:r>
            <a:endParaRPr lang="nl-NL"/>
          </a:p>
        </p:txBody>
      </p:sp>
      <p:sp>
        <p:nvSpPr>
          <p:cNvPr id="3" name="Tijdelijke aanduiding voor tekst 2"/>
          <p:cNvSpPr>
            <a:spLocks noGrp="1"/>
          </p:cNvSpPr>
          <p:nvPr>
            <p:ph type="body" idx="1"/>
          </p:nvPr>
        </p:nvSpPr>
        <p:spPr>
          <a:xfrm>
            <a:off x="342900" y="2133601"/>
            <a:ext cx="6172200" cy="603461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nl-NL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2"/>
          </p:nvPr>
        </p:nvSpPr>
        <p:spPr>
          <a:xfrm>
            <a:off x="342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27B973-B76B-4329-AEAA-70D940F38A8E}" type="datetimeFigureOut">
              <a:rPr lang="nl-NL" smtClean="0"/>
              <a:t>2-7-2017</a:t>
            </a:fld>
            <a:endParaRPr lang="nl-NL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3"/>
          </p:nvPr>
        </p:nvSpPr>
        <p:spPr>
          <a:xfrm>
            <a:off x="2343150" y="8475134"/>
            <a:ext cx="21717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nl-NL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4"/>
          </p:nvPr>
        </p:nvSpPr>
        <p:spPr>
          <a:xfrm>
            <a:off x="4914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9D5A94E-F49A-4794-B6D0-B0C533AEAA6E}" type="slidenum">
              <a:rPr lang="nl-NL" smtClean="0"/>
              <a:t>‹nr.›</a:t>
            </a:fld>
            <a:endParaRPr lang="nl-N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nl-N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 l="33694" t="17083" r="34845" b="5014"/>
          <a:stretch>
            <a:fillRect/>
          </a:stretch>
        </p:blipFill>
        <p:spPr bwMode="auto">
          <a:xfrm>
            <a:off x="0" y="0"/>
            <a:ext cx="6858000" cy="9144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-thema">
  <a:themeElements>
    <a:clrScheme name="Kantoor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toor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antoor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Words>0</Words>
  <Application>Microsoft Office PowerPoint</Application>
  <PresentationFormat>Diavoorstelling (4:3)</PresentationFormat>
  <Paragraphs>0</Paragraphs>
  <Slides>1</Slides>
  <Notes>0</Notes>
  <HiddenSlides>0</HiddenSlides>
  <MMClips>0</MMClips>
  <ScaleCrop>false</ScaleCrop>
  <HeadingPairs>
    <vt:vector size="4" baseType="variant">
      <vt:variant>
        <vt:lpstr>Thema</vt:lpstr>
      </vt:variant>
      <vt:variant>
        <vt:i4>1</vt:i4>
      </vt:variant>
      <vt:variant>
        <vt:lpstr>Diatitels</vt:lpstr>
      </vt:variant>
      <vt:variant>
        <vt:i4>1</vt:i4>
      </vt:variant>
    </vt:vector>
  </HeadingPairs>
  <TitlesOfParts>
    <vt:vector size="2" baseType="lpstr">
      <vt:lpstr>Office-thema</vt:lpstr>
      <vt:lpstr>Dia 1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 1</dc:title>
  <dc:creator>w punt</dc:creator>
  <cp:lastModifiedBy>w punt</cp:lastModifiedBy>
  <cp:revision>1</cp:revision>
  <dcterms:created xsi:type="dcterms:W3CDTF">2017-07-02T07:18:56Z</dcterms:created>
  <dcterms:modified xsi:type="dcterms:W3CDTF">2017-07-02T07:20:37Z</dcterms:modified>
</cp:coreProperties>
</file>