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32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A18-F9A0-4B4D-A1D2-AE73B57740CC}" type="datetimeFigureOut">
              <a:rPr lang="nl-NL" smtClean="0"/>
              <a:t>14-1-2018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89835-177F-499C-8DF4-F7419FD37AC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A18-F9A0-4B4D-A1D2-AE73B57740CC}" type="datetimeFigureOut">
              <a:rPr lang="nl-NL" smtClean="0"/>
              <a:t>14-1-2018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89835-177F-499C-8DF4-F7419FD37AC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A18-F9A0-4B4D-A1D2-AE73B57740CC}" type="datetimeFigureOut">
              <a:rPr lang="nl-NL" smtClean="0"/>
              <a:t>14-1-2018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89835-177F-499C-8DF4-F7419FD37AC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A18-F9A0-4B4D-A1D2-AE73B57740CC}" type="datetimeFigureOut">
              <a:rPr lang="nl-NL" smtClean="0"/>
              <a:t>14-1-2018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89835-177F-499C-8DF4-F7419FD37AC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A18-F9A0-4B4D-A1D2-AE73B57740CC}" type="datetimeFigureOut">
              <a:rPr lang="nl-NL" smtClean="0"/>
              <a:t>14-1-2018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89835-177F-499C-8DF4-F7419FD37AC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A18-F9A0-4B4D-A1D2-AE73B57740CC}" type="datetimeFigureOut">
              <a:rPr lang="nl-NL" smtClean="0"/>
              <a:t>14-1-2018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89835-177F-499C-8DF4-F7419FD37AC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A18-F9A0-4B4D-A1D2-AE73B57740CC}" type="datetimeFigureOut">
              <a:rPr lang="nl-NL" smtClean="0"/>
              <a:t>14-1-2018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89835-177F-499C-8DF4-F7419FD37AC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A18-F9A0-4B4D-A1D2-AE73B57740CC}" type="datetimeFigureOut">
              <a:rPr lang="nl-NL" smtClean="0"/>
              <a:t>14-1-2018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89835-177F-499C-8DF4-F7419FD37AC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A18-F9A0-4B4D-A1D2-AE73B57740CC}" type="datetimeFigureOut">
              <a:rPr lang="nl-NL" smtClean="0"/>
              <a:t>14-1-2018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89835-177F-499C-8DF4-F7419FD37AC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A18-F9A0-4B4D-A1D2-AE73B57740CC}" type="datetimeFigureOut">
              <a:rPr lang="nl-NL" smtClean="0"/>
              <a:t>14-1-2018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89835-177F-499C-8DF4-F7419FD37AC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A18-F9A0-4B4D-A1D2-AE73B57740CC}" type="datetimeFigureOut">
              <a:rPr lang="nl-NL" smtClean="0"/>
              <a:t>14-1-2018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89835-177F-499C-8DF4-F7419FD37AC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87A18-F9A0-4B4D-A1D2-AE73B57740CC}" type="datetimeFigureOut">
              <a:rPr lang="nl-NL" smtClean="0"/>
              <a:t>14-1-2018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89835-177F-499C-8DF4-F7419FD37AC1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2825" t="17556" r="46331" b="5638"/>
          <a:stretch>
            <a:fillRect/>
          </a:stretch>
        </p:blipFill>
        <p:spPr bwMode="auto">
          <a:xfrm>
            <a:off x="0" y="0"/>
            <a:ext cx="6858000" cy="9135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Diavoorstelling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w punt</dc:creator>
  <cp:lastModifiedBy>w punt</cp:lastModifiedBy>
  <cp:revision>1</cp:revision>
  <dcterms:created xsi:type="dcterms:W3CDTF">2018-01-14T11:33:13Z</dcterms:created>
  <dcterms:modified xsi:type="dcterms:W3CDTF">2018-01-14T11:35:28Z</dcterms:modified>
</cp:coreProperties>
</file>