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508" y="-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F4DD2-031D-4BB3-9BB4-A0FB669EBC07}" type="datetimeFigureOut">
              <a:rPr lang="nl-NL" smtClean="0"/>
              <a:t>2-4-2018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1FF93-A61E-45E5-AC35-2670CCCFD27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0893" t="15653" r="17881" b="11125"/>
          <a:stretch>
            <a:fillRect/>
          </a:stretch>
        </p:blipFill>
        <p:spPr bwMode="auto">
          <a:xfrm>
            <a:off x="0" y="-36512"/>
            <a:ext cx="6936058" cy="918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 punt</dc:creator>
  <cp:lastModifiedBy>w punt</cp:lastModifiedBy>
  <cp:revision>1</cp:revision>
  <dcterms:created xsi:type="dcterms:W3CDTF">2018-04-02T07:01:07Z</dcterms:created>
  <dcterms:modified xsi:type="dcterms:W3CDTF">2018-04-02T07:03:34Z</dcterms:modified>
</cp:coreProperties>
</file>