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25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66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34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49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99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97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18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33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91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78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1232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6BBE7-F056-496C-9A5A-4F3A5CF1B237}" type="datetimeFigureOut">
              <a:rPr lang="nl-NL" smtClean="0"/>
              <a:t>22-12-2019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E89B3-FFB7-427A-B54F-F3DA70DD68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52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07AF73D-909F-48D1-8977-A0FD1CBE02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59" t="12019" r="41513" b="3680"/>
          <a:stretch/>
        </p:blipFill>
        <p:spPr>
          <a:xfrm>
            <a:off x="0" y="0"/>
            <a:ext cx="12192000" cy="1642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7395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Wil&amp;Angelique</dc:creator>
  <cp:lastModifiedBy>Wil&amp;Angelique</cp:lastModifiedBy>
  <cp:revision>1</cp:revision>
  <dcterms:created xsi:type="dcterms:W3CDTF">2019-12-22T18:07:27Z</dcterms:created>
  <dcterms:modified xsi:type="dcterms:W3CDTF">2019-12-22T18:13:12Z</dcterms:modified>
</cp:coreProperties>
</file>